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4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162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017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05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528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32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308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91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558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81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0A43-AEC9-41AE-AD56-12CFE0D7D58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BD00-7F8C-4520-947F-645D3AC6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46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Set-pieces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35" y="1825625"/>
            <a:ext cx="3607129" cy="4351338"/>
          </a:xfrm>
        </p:spPr>
      </p:pic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646" y="1825626"/>
            <a:ext cx="4567068" cy="4529454"/>
          </a:xfrm>
        </p:spPr>
      </p:pic>
    </p:spTree>
    <p:extLst>
      <p:ext uri="{BB962C8B-B14F-4D97-AF65-F5344CB8AC3E}">
        <p14:creationId xmlns:p14="http://schemas.microsoft.com/office/powerpoint/2010/main" val="198638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Set-pieces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Set-pieces</dc:title>
  <dc:creator>ACER1</dc:creator>
  <cp:lastModifiedBy>ACER1</cp:lastModifiedBy>
  <cp:revision>1</cp:revision>
  <dcterms:created xsi:type="dcterms:W3CDTF">2018-12-13T01:42:38Z</dcterms:created>
  <dcterms:modified xsi:type="dcterms:W3CDTF">2018-12-13T01:44:37Z</dcterms:modified>
</cp:coreProperties>
</file>